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60" r:id="rId4"/>
    <p:sldId id="261" r:id="rId5"/>
    <p:sldId id="259" r:id="rId6"/>
    <p:sldId id="258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0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/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777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959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764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450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075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93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45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20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1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36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258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474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400" kern="1200" spc="13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600" kern="1200" spc="12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200" kern="1200" spc="12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 spc="12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12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12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나침반이 장착된 기어가 기어를 회전시키지 않음">
            <a:extLst>
              <a:ext uri="{FF2B5EF4-FFF2-40B4-BE49-F238E27FC236}">
                <a16:creationId xmlns:a16="http://schemas.microsoft.com/office/drawing/2014/main" id="{1CA94923-9045-6612-1AED-0B64E44B4B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18682" y="9341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A015A91-643B-98D8-FF8F-4575D8BB0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ko-KR" altLang="en-US" sz="6600" dirty="0"/>
              <a:t>피로도 관리 앱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ECC30-E0C1-F1A5-9A0E-FAC549A3E7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 fontScale="85000" lnSpcReduction="10000"/>
          </a:bodyPr>
          <a:lstStyle/>
          <a:p>
            <a:r>
              <a:rPr lang="en-US" altLang="ko-KR" dirty="0"/>
              <a:t>20201745 </a:t>
            </a:r>
            <a:r>
              <a:rPr lang="ko-KR" altLang="en-US" dirty="0"/>
              <a:t>윤일성</a:t>
            </a:r>
          </a:p>
        </p:txBody>
      </p:sp>
    </p:spTree>
    <p:extLst>
      <p:ext uri="{BB962C8B-B14F-4D97-AF65-F5344CB8AC3E}">
        <p14:creationId xmlns:p14="http://schemas.microsoft.com/office/powerpoint/2010/main" val="37155018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892D37-918C-08CD-5282-96F32DBA1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165296-F16C-1686-91BE-C6C37398C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프로젝트 개요 및 변경사항</a:t>
            </a:r>
            <a:endParaRPr lang="en-US" altLang="ko-KR" dirty="0"/>
          </a:p>
          <a:p>
            <a:r>
              <a:rPr lang="ko-KR" altLang="en-US" dirty="0"/>
              <a:t>진행 사항 요약</a:t>
            </a:r>
            <a:endParaRPr lang="en-US" altLang="ko-KR" dirty="0"/>
          </a:p>
          <a:p>
            <a:r>
              <a:rPr lang="ko-KR" altLang="en-US" dirty="0"/>
              <a:t>향후 계획</a:t>
            </a:r>
            <a:endParaRPr lang="en-US" altLang="ko-KR" dirty="0"/>
          </a:p>
          <a:p>
            <a:r>
              <a:rPr lang="ko-KR" altLang="en-US" dirty="0"/>
              <a:t>시연</a:t>
            </a:r>
            <a:endParaRPr lang="en-US" altLang="ko-KR" dirty="0"/>
          </a:p>
          <a:p>
            <a:r>
              <a:rPr lang="en-US" altLang="ko-KR" dirty="0"/>
              <a:t>Q&amp;A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5656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C9C91D-4FA6-3BAF-013C-B8F18A18F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 및 변경사항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B52EC96-4A8A-6AC7-4A43-9C85023612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367" y="2565637"/>
            <a:ext cx="4414409" cy="3831272"/>
          </a:xfr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732BD0A2-E76E-B2CC-D9D6-184A3B9F521A}"/>
              </a:ext>
            </a:extLst>
          </p:cNvPr>
          <p:cNvCxnSpPr/>
          <p:nvPr/>
        </p:nvCxnSpPr>
        <p:spPr>
          <a:xfrm>
            <a:off x="5184843" y="4404824"/>
            <a:ext cx="11381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ED5BF7DD-2838-8DF8-3BDD-EEDDB20E1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603" y="1868175"/>
            <a:ext cx="5625548" cy="466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060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39BA6-BE2F-B109-4A70-823787FDF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진행사항 요약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E96A9F-CEB7-F662-717A-0CA7C2248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831336"/>
          </a:xfrm>
        </p:spPr>
        <p:txBody>
          <a:bodyPr/>
          <a:lstStyle/>
          <a:p>
            <a:r>
              <a:rPr lang="ko-KR" altLang="en-US" dirty="0"/>
              <a:t>기능은 그래프</a:t>
            </a:r>
            <a:r>
              <a:rPr lang="en-US" altLang="ko-KR" dirty="0"/>
              <a:t>, MAP, </a:t>
            </a:r>
            <a:r>
              <a:rPr lang="ko-KR" altLang="en-US" dirty="0"/>
              <a:t>일정관리</a:t>
            </a:r>
            <a:r>
              <a:rPr lang="en-US" altLang="ko-KR" dirty="0"/>
              <a:t>, </a:t>
            </a:r>
            <a:r>
              <a:rPr lang="ko-KR" altLang="en-US" dirty="0"/>
              <a:t>정보</a:t>
            </a:r>
            <a:r>
              <a:rPr lang="en-US" altLang="ko-KR" dirty="0"/>
              <a:t>, </a:t>
            </a:r>
            <a:r>
              <a:rPr lang="ko-KR" altLang="en-US" dirty="0"/>
              <a:t>검색</a:t>
            </a:r>
            <a:r>
              <a:rPr lang="en-US" altLang="ko-KR" dirty="0"/>
              <a:t>, </a:t>
            </a:r>
            <a:r>
              <a:rPr lang="ko-KR" altLang="en-US" dirty="0"/>
              <a:t>메모로 구성됨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그래프는 가속도 센서를 이용해서 그래프를 그리도록 하는 것에는 성공했지만 데이터베이스가 없어서 그래프 데이터가 저장되지 않음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MAP</a:t>
            </a:r>
            <a:r>
              <a:rPr lang="ko-KR" altLang="en-US" dirty="0"/>
              <a:t>은 </a:t>
            </a:r>
            <a:r>
              <a:rPr lang="ko-KR" altLang="en-US" dirty="0" err="1"/>
              <a:t>카카오맵</a:t>
            </a:r>
            <a:r>
              <a:rPr lang="ko-KR" altLang="en-US" dirty="0"/>
              <a:t> </a:t>
            </a:r>
            <a:r>
              <a:rPr lang="en-US" altLang="ko-KR" dirty="0"/>
              <a:t>API </a:t>
            </a:r>
            <a:r>
              <a:rPr lang="ko-KR" altLang="en-US" dirty="0"/>
              <a:t>연동이 되었지만 맛집 데이터가 없음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일정 관리</a:t>
            </a:r>
            <a:r>
              <a:rPr lang="en-US" altLang="ko-KR" dirty="0"/>
              <a:t>, </a:t>
            </a:r>
            <a:r>
              <a:rPr lang="ko-KR" altLang="en-US" dirty="0"/>
              <a:t>정보</a:t>
            </a:r>
            <a:r>
              <a:rPr lang="en-US" altLang="ko-KR" dirty="0"/>
              <a:t> </a:t>
            </a:r>
            <a:r>
              <a:rPr lang="ko-KR" altLang="en-US" dirty="0"/>
              <a:t>기능은 완성되었지만</a:t>
            </a:r>
            <a:r>
              <a:rPr lang="en-US" altLang="ko-KR" dirty="0"/>
              <a:t>, </a:t>
            </a:r>
            <a:r>
              <a:rPr lang="ko-KR" altLang="en-US" dirty="0"/>
              <a:t>검색 기능은 모양새는 그럴싸하지만 미완성</a:t>
            </a:r>
            <a:r>
              <a:rPr lang="en-US" altLang="ko-KR" dirty="0"/>
              <a:t>, </a:t>
            </a:r>
            <a:r>
              <a:rPr lang="ko-KR" altLang="en-US" dirty="0"/>
              <a:t>메모는 리사이클 뷰에 </a:t>
            </a:r>
            <a:r>
              <a:rPr lang="en-US" altLang="ko-KR" dirty="0" err="1"/>
              <a:t>TextView</a:t>
            </a:r>
            <a:r>
              <a:rPr lang="ko-KR" altLang="en-US" dirty="0"/>
              <a:t>에 입력한 데이터가 등록되지만 저장이 </a:t>
            </a:r>
            <a:r>
              <a:rPr lang="ko-KR" altLang="en-US" dirty="0" err="1"/>
              <a:t>안되서</a:t>
            </a:r>
            <a:r>
              <a:rPr lang="ko-KR" altLang="en-US" dirty="0"/>
              <a:t> 미완성임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60908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0C655-B9D4-40FD-2C70-AFEE23B77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19143"/>
            <a:ext cx="10168128" cy="1179576"/>
          </a:xfrm>
        </p:spPr>
        <p:txBody>
          <a:bodyPr/>
          <a:lstStyle/>
          <a:p>
            <a:r>
              <a:rPr lang="ko-KR" altLang="en-US" dirty="0"/>
              <a:t>향후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C6B10C-AFD8-B86D-7FAC-EDEAFEAC8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SQLite,</a:t>
            </a:r>
            <a:r>
              <a:rPr lang="ko-KR" altLang="en-US" dirty="0"/>
              <a:t> </a:t>
            </a:r>
            <a:r>
              <a:rPr lang="en-US" altLang="ko-KR" dirty="0"/>
              <a:t>Mongo DB </a:t>
            </a:r>
            <a:r>
              <a:rPr lang="ko-KR" altLang="en-US" dirty="0"/>
              <a:t>등등 여러 선택지 중에서 가장 적합한 데이터베이스를 구축</a:t>
            </a:r>
            <a:endParaRPr lang="en-US" altLang="ko-KR" dirty="0"/>
          </a:p>
          <a:p>
            <a:r>
              <a:rPr lang="ko-KR" altLang="en-US" dirty="0"/>
              <a:t>웹 </a:t>
            </a:r>
            <a:r>
              <a:rPr lang="ko-KR" altLang="en-US" dirty="0" err="1"/>
              <a:t>크롤러를</a:t>
            </a:r>
            <a:r>
              <a:rPr lang="ko-KR" altLang="en-US" dirty="0"/>
              <a:t> 통해 맛집 데이터 수집하고 카카오 지도 </a:t>
            </a:r>
            <a:r>
              <a:rPr lang="en-US" altLang="ko-KR" dirty="0"/>
              <a:t>API</a:t>
            </a:r>
            <a:r>
              <a:rPr lang="ko-KR" altLang="en-US" dirty="0"/>
              <a:t>에 </a:t>
            </a:r>
            <a:r>
              <a:rPr lang="en-US" altLang="ko-KR" dirty="0"/>
              <a:t>Marker</a:t>
            </a:r>
            <a:r>
              <a:rPr lang="ko-KR" altLang="en-US" dirty="0"/>
              <a:t>로 표시되도록 조치</a:t>
            </a:r>
            <a:endParaRPr lang="en-US" altLang="ko-KR" dirty="0"/>
          </a:p>
          <a:p>
            <a:r>
              <a:rPr lang="ko-KR" altLang="en-US" dirty="0"/>
              <a:t>검색 기능 및 메모 기능을 완성시키는 것</a:t>
            </a:r>
            <a:endParaRPr lang="en-US" altLang="ko-KR" dirty="0"/>
          </a:p>
          <a:p>
            <a:r>
              <a:rPr lang="ko-KR" altLang="en-US" dirty="0"/>
              <a:t>그래프 기능은 </a:t>
            </a:r>
            <a:r>
              <a:rPr lang="en-US" altLang="ko-KR" dirty="0"/>
              <a:t>Background</a:t>
            </a:r>
            <a:r>
              <a:rPr lang="ko-KR" altLang="en-US" dirty="0"/>
              <a:t>에서 실행하도록 하여 사용자의 활동 데이터 수집하도록 변경할 것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0642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8E3D07-1A8F-0DE4-B873-CCA861F1A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</a:p>
        </p:txBody>
      </p:sp>
      <p:pic>
        <p:nvPicPr>
          <p:cNvPr id="4" name="시연">
            <a:hlinkClick r:id="" action="ppaction://media"/>
            <a:extLst>
              <a:ext uri="{FF2B5EF4-FFF2-40B4-BE49-F238E27FC236}">
                <a16:creationId xmlns:a16="http://schemas.microsoft.com/office/drawing/2014/main" id="{2D190AAC-F270-E01F-3335-6205CFBFE21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95900" y="2478088"/>
            <a:ext cx="1806575" cy="3694112"/>
          </a:xfrm>
        </p:spPr>
      </p:pic>
    </p:spTree>
    <p:extLst>
      <p:ext uri="{BB962C8B-B14F-4D97-AF65-F5344CB8AC3E}">
        <p14:creationId xmlns:p14="http://schemas.microsoft.com/office/powerpoint/2010/main" val="2665336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EB9BC-EBA3-34C8-C551-AAD040B4C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 &amp; 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089482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_2SEEDS">
      <a:dk1>
        <a:srgbClr val="000000"/>
      </a:dk1>
      <a:lt1>
        <a:srgbClr val="FFFFFF"/>
      </a:lt1>
      <a:dk2>
        <a:srgbClr val="243541"/>
      </a:dk2>
      <a:lt2>
        <a:srgbClr val="E8E4E2"/>
      </a:lt2>
      <a:accent1>
        <a:srgbClr val="3B81B1"/>
      </a:accent1>
      <a:accent2>
        <a:srgbClr val="46B2B1"/>
      </a:accent2>
      <a:accent3>
        <a:srgbClr val="4D62C3"/>
      </a:accent3>
      <a:accent4>
        <a:srgbClr val="B1573B"/>
      </a:accent4>
      <a:accent5>
        <a:srgbClr val="C39B4D"/>
      </a:accent5>
      <a:accent6>
        <a:srgbClr val="9FA737"/>
      </a:accent6>
      <a:hlink>
        <a:srgbClr val="BB703E"/>
      </a:hlink>
      <a:folHlink>
        <a:srgbClr val="7F7F7F"/>
      </a:folHlink>
    </a:clrScheme>
    <a:fontScheme name="Avenir">
      <a:majorFont>
        <a:latin typeface="Microsoft GothicNeo"/>
        <a:ea typeface=""/>
        <a:cs typeface=""/>
      </a:majorFont>
      <a:minorFont>
        <a:latin typeface="Microsoft GothicNe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141</Words>
  <Application>Microsoft Office PowerPoint</Application>
  <PresentationFormat>와이드스크린</PresentationFormat>
  <Paragraphs>21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Microsoft GothicNeo</vt:lpstr>
      <vt:lpstr>Arial</vt:lpstr>
      <vt:lpstr>Calibri</vt:lpstr>
      <vt:lpstr>AccentBoxVTI</vt:lpstr>
      <vt:lpstr>피로도 관리 앱</vt:lpstr>
      <vt:lpstr>목차</vt:lpstr>
      <vt:lpstr>프로젝트 개요 및 변경사항</vt:lpstr>
      <vt:lpstr>진행사항 요약</vt:lpstr>
      <vt:lpstr>향후 계획</vt:lpstr>
      <vt:lpstr>시연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피로도 관리 앱</dc:title>
  <dc:creator>윤일성</dc:creator>
  <cp:lastModifiedBy>윤일성</cp:lastModifiedBy>
  <cp:revision>6</cp:revision>
  <dcterms:created xsi:type="dcterms:W3CDTF">2023-06-13T03:43:27Z</dcterms:created>
  <dcterms:modified xsi:type="dcterms:W3CDTF">2023-06-13T06:56:48Z</dcterms:modified>
</cp:coreProperties>
</file>

<file path=docProps/thumbnail.jpeg>
</file>